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F87873-9E0E-49D5-BC6A-5790FBBAEAAA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29CDD3-9E53-4F09-BF22-CAE16F26D81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458200" cy="1222375"/>
          </a:xfrm>
        </p:spPr>
        <p:txBody>
          <a:bodyPr/>
          <a:lstStyle/>
          <a:p>
            <a:pPr algn="ctr"/>
            <a:r>
              <a:rPr lang="uk-UA" dirty="0" smtClean="0"/>
              <a:t>Період проспериті в США </a:t>
            </a:r>
            <a:br>
              <a:rPr lang="uk-UA" dirty="0" smtClean="0"/>
            </a:br>
            <a:r>
              <a:rPr lang="uk-UA" dirty="0" smtClean="0"/>
              <a:t>(1924-1929)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764704"/>
            <a:ext cx="8458200" cy="9144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User\Desktop\Animated-Flag-US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04864"/>
            <a:ext cx="6120680" cy="402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90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/>
              </a:rPr>
              <a:t>Період «проспериті» – процвітання у США </a:t>
            </a:r>
            <a:br>
              <a:rPr lang="uk-UA" dirty="0" smtClean="0">
                <a:effectLst/>
              </a:rPr>
            </a:b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Соціально-екномічне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 досягло найвищого апогею саме за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президентсва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В.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Гардінга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та                  К.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Куліджа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turksolu.com.tr/236/foto/har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945548"/>
            <a:ext cx="2847001" cy="379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3.timetoast.com/public/uploads/photos/2744084/Calvin_Coolidge.jpg?13425483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00242"/>
            <a:ext cx="3281189" cy="328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2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Передумови «проспериті»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 США на світовий фінансовий центр. Країна стала світовим кредитором.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Все кризисы ми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367" y="2492896"/>
            <a:ext cx="659511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7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Передумови «проспериті»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Масове оновлення основного капіталу, яке склало основу раціоналізації і стандартизації виробництва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Путину не нравится замедление экономического роста в Росс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03341"/>
            <a:ext cx="5942856" cy="38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3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США – світовий лідер в економічному розвитку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5124" name="Picture 4" descr="C:\Users\User\Desktop\7a0c9d8bd9eadf879f0011817e8c2396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0000">
            <a:off x="386047" y="1637971"/>
            <a:ext cx="3597525" cy="222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User\Desktop\fabrika_nikiolo_pest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60000">
            <a:off x="5024604" y="1485948"/>
            <a:ext cx="3754407" cy="239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User\Desktop\407bc10fd0d0b09b36473b54c63b635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20000">
            <a:off x="1937570" y="3886139"/>
            <a:ext cx="3266648" cy="242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User\Desktop\russia-color-photo-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00000">
            <a:off x="5874056" y="4048212"/>
            <a:ext cx="2956640" cy="234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Символ Американського «процвітання» - автомобіль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Интернет. Ford презентовал в Лас-Вегасе свой первый электромобиль &quot; Vesti.k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62162"/>
            <a:ext cx="3320885" cy="249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NEWSru.ua :: Новости Украины, события в мире, архив украинских новосте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628800"/>
            <a:ext cx="3312369" cy="23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Fiat Chrysler Automobiles оглашает планы &quot; InfoKava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365104"/>
            <a:ext cx="4064992" cy="215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13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Наростання соціально-економічних проблем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 на тривожні симптоми, більшість американців продовжувала жити </a:t>
            </a: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тіні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оптимістичних прогнозів, надій, очікувань. Процвітання здавалось нескінченним, а труднощі сприймалися як тимчасові.</a:t>
            </a:r>
          </a:p>
        </p:txBody>
      </p:sp>
      <p:pic>
        <p:nvPicPr>
          <p:cNvPr id="7170" name="Picture 2" descr="Повседневная жизнь Соединенных Штатов в эпоху процветания и &quot;сухого закона&quot; - Каспи Андре - Скачать бесплатно книгу, Читать он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12976"/>
            <a:ext cx="766968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14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193</TotalTime>
  <Words>101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Період проспериті в США  (1924-1929)</vt:lpstr>
      <vt:lpstr>Період «проспериті» – процвітання у США   </vt:lpstr>
      <vt:lpstr>Передумови «проспериті»</vt:lpstr>
      <vt:lpstr>Передумови «проспериті»</vt:lpstr>
      <vt:lpstr>США – світовий лідер в економічному розвитку </vt:lpstr>
      <vt:lpstr>Символ Американського «процвітання» - автомобіль </vt:lpstr>
      <vt:lpstr>Наростання соціально-економічних проблем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Період проспериті в США  (1924-1929)</dc:title>
  <dc:creator>User</dc:creator>
  <cp:lastModifiedBy>User</cp:lastModifiedBy>
  <cp:revision>9</cp:revision>
  <dcterms:created xsi:type="dcterms:W3CDTF">2014-11-07T15:02:41Z</dcterms:created>
  <dcterms:modified xsi:type="dcterms:W3CDTF">2014-11-07T18:28:11Z</dcterms:modified>
</cp:coreProperties>
</file>